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4618C6"/>
    <a:srgbClr val="808080"/>
    <a:srgbClr val="4D4D4D"/>
    <a:srgbClr val="1C1C1C"/>
    <a:srgbClr val="111111"/>
    <a:srgbClr val="29292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5" autoAdjust="0"/>
    <p:restoredTop sz="86441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62057-DB72-4B88-9BDA-F36794392E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65149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540C-F941-407C-B898-0080AE586F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6624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54D7-082B-410C-916D-EFAC3E3A8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26472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0D5D-62FF-4340-A10B-82C63FE2F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52222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3722F-2F88-4FE3-8921-4A28F4C10E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74764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A550-9B17-436D-8637-DC05F2A355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77763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1D773-9C22-4969-8514-36F5CF8D0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1248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EE869-BCDF-4282-B6B5-4A5CE47CD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3327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45080-DAEF-4FE9-89AA-B9EF9C59F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78751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659F0-BF94-444F-88F3-609F0F46A6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811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2CE2D-D044-4383-B8BF-01DFE657D3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4942"/>
      </p:ext>
    </p:extLst>
  </p:cSld>
  <p:clrMapOvr>
    <a:masterClrMapping/>
  </p:clrMapOvr>
  <p:transition spd="med">
    <p:fade thruBlk="1"/>
    <p:sndAc>
      <p:stSnd>
        <p:snd r:embed="rId1" name="Camera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A7A8E5-D18B-422B-BC34-AD810D8B8D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  <p:sndAc>
      <p:stSnd>
        <p:snd r:embed="rId13" name="Camera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wmf"/><Relationship Id="rId7" Type="http://schemas.openxmlformats.org/officeDocument/2006/relationships/hyperlink" Target="http://www.google.com/imgres?imgurl=http://www.clipartguide.com/_thumbs/0511-0908-1822-0122.jpg&amp;imgrefurl=http://www.clipartguide.com/_search_terms/laughing.html&amp;usg=__PJMYbQT23yVjYkH8KxT0UdRbQiY=&amp;h=100&amp;w=83&amp;sz=6&amp;hl=en&amp;start=4&amp;zoom=1&amp;itbs=1&amp;tbnid=hQJoweWi3FHVMM:&amp;tbnh=82&amp;tbnw=68&amp;prev=/images%3Fq%3Dlaughter%2Bclip%2Bart%26hl%3Den%26safe%3Dactive%26sa%3DN%26gbv%3D2%26ndsp%3D18%26tbs%3Disch:1&amp;ei=30aTTbO_GMHf0gGY1r3NBw" TargetMode="External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1470025"/>
          </a:xfrm>
          <a:solidFill>
            <a:srgbClr val="FFCC00"/>
          </a:solidFill>
          <a:ln w="57150" cap="flat">
            <a:solidFill>
              <a:srgbClr val="FF0000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660066"/>
                </a:solidFill>
                <a:latin typeface="Snap ITC" panose="04040A07060A02020202" pitchFamily="82" charset="0"/>
              </a:rPr>
              <a:t>Silly Sloppy Jokes!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  <a:solidFill>
            <a:srgbClr val="FF9900"/>
          </a:solidFill>
          <a:ln w="57150" cap="flat">
            <a:solidFill>
              <a:srgbClr val="008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r>
              <a:rPr lang="en-US" sz="4400"/>
              <a:t>By</a:t>
            </a:r>
          </a:p>
          <a:p>
            <a:r>
              <a:rPr lang="en-US" sz="4400"/>
              <a:t>Mr. Sobol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19200"/>
            <a:ext cx="1498600" cy="169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1908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1497013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7600"/>
            <a:ext cx="22098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ANd9GcTgCdsd5O9kNonvF4PWRIH4uMPwqSZ3M6o8DMpwyoV9tnNNf8sWVRI5ye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65" b="33432"/>
          <a:stretch>
            <a:fillRect/>
          </a:stretch>
        </p:blipFill>
        <p:spPr bwMode="auto">
          <a:xfrm>
            <a:off x="6705600" y="4343400"/>
            <a:ext cx="2173288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9999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5300">
                <a:solidFill>
                  <a:srgbClr val="6C18B0"/>
                </a:solidFill>
                <a:latin typeface="Harlow Solid Italic" panose="04030604020F02020D02" pitchFamily="82" charset="0"/>
              </a:rPr>
              <a:t>Mooing Delight</a:t>
            </a:r>
            <a:endParaRPr lang="en-US" sz="5300">
              <a:solidFill>
                <a:schemeClr val="tx1"/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14600" y="2667000"/>
            <a:ext cx="4953000" cy="11969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1C1C1C"/>
                </a:solidFill>
              </a:rPr>
              <a:t>What did one cow say to the other cow?</a:t>
            </a:r>
          </a:p>
        </p:txBody>
      </p:sp>
      <p:pic>
        <p:nvPicPr>
          <p:cNvPr id="3079" name="Picture 7" descr="j018774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1835150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j016782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71800"/>
            <a:ext cx="1446213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 autoUpdateAnimBg="0"/>
      <p:bldP spid="307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99"/>
            </a:gs>
            <a:gs pos="100000">
              <a:srgbClr val="FF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FFFF66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800080"/>
                </a:solidFill>
              </a:rPr>
              <a:t>The Answer to the 1</a:t>
            </a:r>
            <a:r>
              <a:rPr lang="en-US" baseline="30000">
                <a:solidFill>
                  <a:srgbClr val="800080"/>
                </a:solidFill>
              </a:rPr>
              <a:t>st</a:t>
            </a:r>
            <a:r>
              <a:rPr lang="en-US">
                <a:solidFill>
                  <a:srgbClr val="800080"/>
                </a:solidFill>
              </a:rPr>
              <a:t> Joke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170225">
            <a:off x="912813" y="2362200"/>
            <a:ext cx="4495800" cy="1158875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500">
                <a:solidFill>
                  <a:srgbClr val="800080"/>
                </a:solidFill>
              </a:rPr>
              <a:t>Let’s </a:t>
            </a:r>
            <a:r>
              <a:rPr lang="en-US" sz="3500" i="1" u="sng">
                <a:solidFill>
                  <a:srgbClr val="800080"/>
                </a:solidFill>
              </a:rPr>
              <a:t>mooo</a:t>
            </a:r>
            <a:r>
              <a:rPr lang="en-US" sz="3500">
                <a:solidFill>
                  <a:srgbClr val="800080"/>
                </a:solidFill>
              </a:rPr>
              <a:t>ve on out of here now!</a:t>
            </a:r>
            <a:endParaRPr lang="en-US" sz="3600">
              <a:solidFill>
                <a:srgbClr val="800080"/>
              </a:solidFill>
            </a:endParaRPr>
          </a:p>
        </p:txBody>
      </p:sp>
      <p:pic>
        <p:nvPicPr>
          <p:cNvPr id="5126" name="Picture 6" descr="j01496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14800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AN01283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489325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2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/>
              <a:t>Elephants, Elephants, Elephants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38200" y="2286000"/>
            <a:ext cx="6858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What did the Momma elephant say to the Daddy elephant before he went on a trip?</a:t>
            </a:r>
          </a:p>
        </p:txBody>
      </p:sp>
      <p:pic>
        <p:nvPicPr>
          <p:cNvPr id="15366" name="Picture 6" descr="j021522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1947863" cy="230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  <p:bldP spid="1536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 w="76200">
            <a:solidFill>
              <a:srgbClr val="99336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The Answer to the 2</a:t>
            </a:r>
            <a:r>
              <a:rPr lang="en-US" baseline="30000">
                <a:solidFill>
                  <a:srgbClr val="FFFF66"/>
                </a:solidFill>
              </a:rPr>
              <a:t>nd</a:t>
            </a:r>
            <a:r>
              <a:rPr lang="en-US">
                <a:solidFill>
                  <a:srgbClr val="FFFF66"/>
                </a:solidFill>
              </a:rPr>
              <a:t> Joke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71600" y="25146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6C18B0"/>
                </a:solidFill>
              </a:rPr>
              <a:t>Do not forget to take your trunk!</a:t>
            </a:r>
          </a:p>
        </p:txBody>
      </p:sp>
      <p:pic>
        <p:nvPicPr>
          <p:cNvPr id="17413" name="Picture 5" descr="BD0611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238" y="3568700"/>
            <a:ext cx="2036762" cy="152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1295400"/>
          </a:xfrm>
          <a:solidFill>
            <a:srgbClr val="00CCFF"/>
          </a:solidFill>
          <a:ln w="190500" cmpd="tri">
            <a:pattFill prst="sphere">
              <a:fgClr>
                <a:srgbClr val="FF0000"/>
              </a:fgClr>
              <a:bgClr>
                <a:srgbClr val="FFFF66"/>
              </a:bgClr>
            </a:pattFill>
            <a:miter lim="800000"/>
            <a:headEnd/>
            <a:tailEnd/>
          </a:ln>
        </p:spPr>
        <p:txBody>
          <a:bodyPr/>
          <a:lstStyle/>
          <a:p>
            <a:r>
              <a:rPr lang="en-US" sz="5400">
                <a:latin typeface="Algerian" panose="04020705040A02060702" pitchFamily="82" charset="0"/>
              </a:rPr>
              <a:t>Closing</a:t>
            </a:r>
            <a:endParaRPr lang="en-US" sz="3100">
              <a:latin typeface="Algerian" panose="04020705040A02060702" pitchFamily="82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191000" y="2590800"/>
            <a:ext cx="4343400" cy="1093788"/>
          </a:xfrm>
          <a:prstGeom prst="rect">
            <a:avLst/>
          </a:prstGeom>
          <a:solidFill>
            <a:schemeClr val="folHlink"/>
          </a:solidFill>
          <a:ln w="571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>
                <a:solidFill>
                  <a:srgbClr val="4618C6"/>
                </a:solidFill>
                <a:latin typeface="Apple Chancery" charset="0"/>
              </a:rPr>
              <a:t>Later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057400" y="4572000"/>
            <a:ext cx="3124200" cy="1600200"/>
          </a:xfrm>
          <a:prstGeom prst="rect">
            <a:avLst/>
          </a:prstGeom>
          <a:solidFill>
            <a:srgbClr val="FFCC00"/>
          </a:solidFill>
          <a:ln w="76200" cmpd="tri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>
                <a:solidFill>
                  <a:srgbClr val="ED181E"/>
                </a:solidFill>
                <a:latin typeface="Bertram LET" charset="0"/>
              </a:rPr>
              <a:t>Good Bye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130175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0"/>
            <a:ext cx="1208088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66" t="39833" r="36542" b="40555"/>
          <a:stretch>
            <a:fillRect/>
          </a:stretch>
        </p:blipFill>
        <p:spPr bwMode="auto">
          <a:xfrm rot="-2349803">
            <a:off x="6899275" y="609600"/>
            <a:ext cx="2244725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 thruBlk="1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 autoUpdateAnimBg="0"/>
      <p:bldP spid="19461" grpId="0" animBg="1" autoUpdateAnimBg="0"/>
      <p:bldP spid="19462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771</TotalTime>
  <Words>74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Snap ITC</vt:lpstr>
      <vt:lpstr>Harlow Solid Italic</vt:lpstr>
      <vt:lpstr>Algerian</vt:lpstr>
      <vt:lpstr>Apple Chancery</vt:lpstr>
      <vt:lpstr>Bertram LET</vt:lpstr>
      <vt:lpstr>Default Design</vt:lpstr>
      <vt:lpstr>Silly Sloppy Jokes!</vt:lpstr>
      <vt:lpstr>Mooing Delight</vt:lpstr>
      <vt:lpstr>The Answer to the 1st Joke</vt:lpstr>
      <vt:lpstr>Elephants, Elephants, Elephants</vt:lpstr>
      <vt:lpstr>The Answer to the 2nd Joke</vt:lpstr>
      <vt:lpstr>Closing</vt:lpstr>
    </vt:vector>
  </TitlesOfParts>
  <Company>Sobol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Sobol</dc:creator>
  <cp:lastModifiedBy>Mike Sobol</cp:lastModifiedBy>
  <cp:revision>35</cp:revision>
  <dcterms:created xsi:type="dcterms:W3CDTF">2002-03-09T20:03:23Z</dcterms:created>
  <dcterms:modified xsi:type="dcterms:W3CDTF">2014-04-30T16:00:51Z</dcterms:modified>
</cp:coreProperties>
</file>