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0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9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0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A3E76-5C8B-4A86-B6F4-1DF8E335D50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DFC5-2102-4F64-984B-4D390E39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1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9700"/>
            <a:ext cx="9144000" cy="1308100"/>
          </a:xfrm>
        </p:spPr>
        <p:txBody>
          <a:bodyPr/>
          <a:lstStyle/>
          <a:p>
            <a:r>
              <a:rPr lang="en-US" smtClean="0"/>
              <a:t>By 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1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4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Cirrus</a:t>
            </a:r>
          </a:p>
        </p:txBody>
      </p:sp>
    </p:spTree>
    <p:extLst>
      <p:ext uri="{BB962C8B-B14F-4D97-AF65-F5344CB8AC3E}">
        <p14:creationId xmlns:p14="http://schemas.microsoft.com/office/powerpoint/2010/main" val="85157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2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Clouds</vt:lpstr>
      <vt:lpstr>Stratus</vt:lpstr>
      <vt:lpstr>Cirrus</vt:lpstr>
      <vt:lpstr>Cumulous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</dc:title>
  <dc:creator>Mike Sobol</dc:creator>
  <cp:lastModifiedBy>Mike Sobol</cp:lastModifiedBy>
  <cp:revision>1</cp:revision>
  <dcterms:created xsi:type="dcterms:W3CDTF">2017-04-19T19:56:44Z</dcterms:created>
  <dcterms:modified xsi:type="dcterms:W3CDTF">2017-04-19T19:57:39Z</dcterms:modified>
</cp:coreProperties>
</file>