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5" autoAdjust="0"/>
    <p:restoredTop sz="86441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FE1F6-AA9F-4240-920A-019F620F6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4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26DAA-16B4-4266-AAD3-2F6E8A849A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28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EE6F2-2A4C-49F9-9743-4D046F6E3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69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ADBFC-EB6D-4BEC-A494-5B2D0804C2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76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C69D7-E67A-45C0-818D-0D111E9A9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69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6617-43D0-4032-AB87-EBA7BB253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58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E4F6-581D-434D-A581-B17A21897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37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66C60-3B8F-4A62-A3B2-A07844602A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74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6740-8AC3-49A4-A346-DEDF80769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47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729CC-842A-45A8-AE65-7E0BFC993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4BA9C-1588-4673-986B-C0A98AAF0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51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CA7824-577C-46E6-8178-84158D11D2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dirty="0" smtClean="0"/>
              <a:t>Animations and </a:t>
            </a:r>
            <a:r>
              <a:rPr lang="en-US" altLang="en-US" sz="4400" dirty="0"/>
              <a:t>Transitions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 dirty="0"/>
              <a:t>By </a:t>
            </a:r>
            <a:r>
              <a:rPr lang="en-US" altLang="en-US" sz="3200" dirty="0" smtClean="0"/>
              <a:t>Animation Andy </a:t>
            </a:r>
          </a:p>
          <a:p>
            <a:r>
              <a:rPr lang="en-US" altLang="en-US" sz="3200" dirty="0" smtClean="0"/>
              <a:t>and </a:t>
            </a:r>
          </a:p>
          <a:p>
            <a:r>
              <a:rPr lang="en-US" altLang="en-US" sz="3200" dirty="0" smtClean="0"/>
              <a:t>Trent </a:t>
            </a:r>
            <a:r>
              <a:rPr lang="en-US" altLang="en-US" sz="3200" dirty="0"/>
              <a:t>Transition.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B0F0"/>
                </a:solidFill>
              </a:rPr>
              <a:t>Basic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Cats</a:t>
            </a:r>
            <a:r>
              <a:rPr lang="en-US" altLang="en-US" dirty="0"/>
              <a:t>, Cats, and more Cats!!!</a:t>
            </a:r>
          </a:p>
        </p:txBody>
      </p:sp>
      <p:pic>
        <p:nvPicPr>
          <p:cNvPr id="3077" name="Picture 5" descr="j02321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00200"/>
            <a:ext cx="1600200" cy="15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j02379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133600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j028087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76600"/>
            <a:ext cx="1471613" cy="175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Moderate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Leaping </a:t>
            </a:r>
            <a:r>
              <a:rPr lang="en-US" altLang="en-US" dirty="0"/>
              <a:t>Lizards!</a:t>
            </a:r>
          </a:p>
        </p:txBody>
      </p:sp>
      <p:pic>
        <p:nvPicPr>
          <p:cNvPr id="7173" name="Picture 5" descr="axzgakqw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057400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u0ujskmr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48200"/>
            <a:ext cx="2286000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dzvmra1g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2057400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ln w="12700">
                  <a:solidFill>
                    <a:srgbClr val="C00000"/>
                  </a:solidFill>
                </a:ln>
                <a:solidFill>
                  <a:srgbClr val="00B050"/>
                </a:solidFill>
                <a:latin typeface="Algerian" panose="04020705040A02060702" pitchFamily="82" charset="0"/>
              </a:rPr>
              <a:t>Exciting</a:t>
            </a:r>
            <a:r>
              <a:rPr lang="en-US" altLang="en-US" dirty="0" smtClean="0">
                <a:ln w="12700">
                  <a:solidFill>
                    <a:srgbClr val="C00000"/>
                  </a:solidFill>
                </a:ln>
                <a:solidFill>
                  <a:srgbClr val="00B050"/>
                </a:solidFill>
                <a:latin typeface="Algerian" panose="04020705040A02060702" pitchFamily="82" charset="0"/>
              </a:rPr>
              <a:t>…..</a:t>
            </a:r>
            <a:r>
              <a:rPr lang="en-US" altLang="en-US" dirty="0" smtClean="0">
                <a:ln w="12700">
                  <a:solidFill>
                    <a:srgbClr val="C00000"/>
                  </a:solidFill>
                </a:ln>
              </a:rPr>
              <a:t/>
            </a:r>
            <a:br>
              <a:rPr lang="en-US" altLang="en-US" dirty="0" smtClean="0">
                <a:ln w="12700">
                  <a:solidFill>
                    <a:srgbClr val="C00000"/>
                  </a:solidFill>
                </a:ln>
              </a:rPr>
            </a:br>
            <a:r>
              <a:rPr lang="en-US" altLang="en-US" dirty="0" smtClean="0"/>
              <a:t>Squirrelly </a:t>
            </a:r>
            <a:r>
              <a:rPr lang="en-US" altLang="en-US" dirty="0"/>
              <a:t>Squirrels</a:t>
            </a:r>
          </a:p>
        </p:txBody>
      </p:sp>
      <p:pic>
        <p:nvPicPr>
          <p:cNvPr id="5125" name="Picture 5" descr="j02155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70500" y="1417638"/>
            <a:ext cx="2843412" cy="200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kvbsqz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17638"/>
            <a:ext cx="1981200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4kmqh2qf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06240"/>
            <a:ext cx="2119313" cy="223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qhlxokue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487613" cy="19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Animations and Transitions</vt:lpstr>
      <vt:lpstr>Basic  Cats, Cats, and more Cats!!!</vt:lpstr>
      <vt:lpstr>Moderate Leaping Lizards!</vt:lpstr>
      <vt:lpstr>Exciting….. Squirrelly Squirrels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Effects</dc:title>
  <dc:creator>Michael</dc:creator>
  <cp:lastModifiedBy>Mike Sobol</cp:lastModifiedBy>
  <cp:revision>24</cp:revision>
  <dcterms:created xsi:type="dcterms:W3CDTF">2004-04-25T17:10:50Z</dcterms:created>
  <dcterms:modified xsi:type="dcterms:W3CDTF">2015-03-10T17:25:45Z</dcterms:modified>
</cp:coreProperties>
</file>