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DB0C-763B-48E8-BCAC-EEA1094CC4B4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C7D0-AB4F-4B54-8D96-D3A1BC435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0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DB0C-763B-48E8-BCAC-EEA1094CC4B4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C7D0-AB4F-4B54-8D96-D3A1BC435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DB0C-763B-48E8-BCAC-EEA1094CC4B4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C7D0-AB4F-4B54-8D96-D3A1BC435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DB0C-763B-48E8-BCAC-EEA1094CC4B4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C7D0-AB4F-4B54-8D96-D3A1BC435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DB0C-763B-48E8-BCAC-EEA1094CC4B4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C7D0-AB4F-4B54-8D96-D3A1BC435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9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DB0C-763B-48E8-BCAC-EEA1094CC4B4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C7D0-AB4F-4B54-8D96-D3A1BC435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3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DB0C-763B-48E8-BCAC-EEA1094CC4B4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C7D0-AB4F-4B54-8D96-D3A1BC435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5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DB0C-763B-48E8-BCAC-EEA1094CC4B4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C7D0-AB4F-4B54-8D96-D3A1BC435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8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DB0C-763B-48E8-BCAC-EEA1094CC4B4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C7D0-AB4F-4B54-8D96-D3A1BC435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82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DB0C-763B-48E8-BCAC-EEA1094CC4B4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C7D0-AB4F-4B54-8D96-D3A1BC435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10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DB0C-763B-48E8-BCAC-EEA1094CC4B4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6C7D0-AB4F-4B54-8D96-D3A1BC435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BDB0C-763B-48E8-BCAC-EEA1094CC4B4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6C7D0-AB4F-4B54-8D96-D3A1BC435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5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auhaus 93" panose="04030905020B02020C02" pitchFamily="82" charset="0"/>
              </a:rPr>
              <a:t>Mark’s Autobiography</a:t>
            </a:r>
            <a:endParaRPr lang="en-US" dirty="0">
              <a:latin typeface="Bauhaus 93" panose="04030905020B02020C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16438"/>
            <a:ext cx="9144000" cy="8683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Blackadder ITC" panose="04020505051007020D02" pitchFamily="82" charset="0"/>
              </a:rPr>
              <a:t>By Tom </a:t>
            </a:r>
            <a:r>
              <a:rPr lang="en-US" sz="3200" dirty="0" err="1" smtClean="0">
                <a:latin typeface="Blackadder ITC" panose="04020505051007020D02" pitchFamily="82" charset="0"/>
              </a:rPr>
              <a:t>Kiddly</a:t>
            </a:r>
            <a:endParaRPr lang="en-US" sz="3200" dirty="0"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348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Family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00400" y="3118585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 have two sisters named Jody and Jill. Jody is older than me and Jill is younger.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783189"/>
            <a:ext cx="393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My mom and dad’s names are Delores and Mike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524500" y="4823313"/>
            <a:ext cx="5803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/>
            </a:lvl1pPr>
          </a:lstStyle>
          <a:p>
            <a:r>
              <a:rPr lang="en-US" dirty="0"/>
              <a:t>Growing up I always had a dog or two as a pet. Some of their names were Lemon Drop, Cream Puff, </a:t>
            </a:r>
            <a:r>
              <a:rPr lang="en-US" dirty="0" err="1"/>
              <a:t>Jello</a:t>
            </a:r>
            <a:r>
              <a:rPr lang="en-US" dirty="0"/>
              <a:t>, and Sugar. </a:t>
            </a:r>
            <a:r>
              <a:rPr lang="en-US" dirty="0"/>
              <a:t>My mom liked food </a:t>
            </a:r>
            <a:r>
              <a:rPr lang="en-US" dirty="0" smtClean="0"/>
              <a:t>names for pets.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1628326"/>
            <a:ext cx="3695700" cy="24761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976" y="4559299"/>
            <a:ext cx="2141819" cy="2098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252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Elephant" panose="02020904090505020303" pitchFamily="18" charset="0"/>
              </a:rPr>
              <a:t>Interests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8300" y="1917700"/>
            <a:ext cx="650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enjoy taking hikes in the woods and also riding my bike on trails through the woods.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635500" y="3708400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love to grow food in the vegetable garden and flowers in about 13 curvy flower beds at home. My parents said I was born with a “green thumb”!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700" y="1368227"/>
            <a:ext cx="2882900" cy="19299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850" y="3136235"/>
            <a:ext cx="2127250" cy="2830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171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uhaus 93" panose="04030905020B02020C02" pitchFamily="82" charset="0"/>
              </a:rPr>
              <a:t>Memories</a:t>
            </a:r>
            <a:endParaRPr lang="en-US" dirty="0">
              <a:latin typeface="Bauhaus 93" panose="04030905020B02020C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15" y="1990914"/>
            <a:ext cx="7277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One of my favorite memories was staying at my grand parents house the night before Christmas. My nana was an excellent cook and baked the best Christmas cookies! I was her official taste tester!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315" y="266700"/>
            <a:ext cx="2184385" cy="17573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544" y="3987800"/>
            <a:ext cx="3220356" cy="2141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351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8800" dirty="0" smtClean="0">
                <a:latin typeface="Blackadder ITC" panose="04020505051007020D02" pitchFamily="82" charset="0"/>
              </a:rPr>
              <a:t>Future</a:t>
            </a:r>
            <a:endParaRPr lang="en-US" sz="8800" dirty="0">
              <a:latin typeface="Blackadder ITC" panose="04020505051007020D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6600" y="2070100"/>
            <a:ext cx="690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Someday I would like to visit Australia to see kangaroos</a:t>
            </a:r>
            <a:r>
              <a:rPr lang="en-US" sz="2400" dirty="0"/>
              <a:t>, koala, platypus</a:t>
            </a:r>
            <a:r>
              <a:rPr lang="en-US" sz="2400" b="1" dirty="0" smtClean="0"/>
              <a:t>, </a:t>
            </a:r>
            <a:r>
              <a:rPr lang="en-US" sz="2400" dirty="0" smtClean="0"/>
              <a:t>and all the unique animals from “Down Under”!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062" y="3657599"/>
            <a:ext cx="1947421" cy="14638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154" y="4016592"/>
            <a:ext cx="1601667" cy="2209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700" y="3584682"/>
            <a:ext cx="228600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460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Surprise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6300" y="2298700"/>
            <a:ext cx="7073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built a real log cabin cutting down the trees with an ax with a friend when I was 13 years old. We mudded the cracks between the logs during the winter!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300" y="3891124"/>
            <a:ext cx="3105526" cy="206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199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222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Algerian</vt:lpstr>
      <vt:lpstr>Arial</vt:lpstr>
      <vt:lpstr>Bauhaus 93</vt:lpstr>
      <vt:lpstr>Blackadder ITC</vt:lpstr>
      <vt:lpstr>Calibri</vt:lpstr>
      <vt:lpstr>Calibri Light</vt:lpstr>
      <vt:lpstr>Elephant</vt:lpstr>
      <vt:lpstr>Office Theme</vt:lpstr>
      <vt:lpstr>Mark’s Autobiography</vt:lpstr>
      <vt:lpstr>My Family</vt:lpstr>
      <vt:lpstr>Interests</vt:lpstr>
      <vt:lpstr>Memories</vt:lpstr>
      <vt:lpstr>Future</vt:lpstr>
      <vt:lpstr>Surprise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Story</dc:title>
  <dc:creator>Mike Sobol</dc:creator>
  <cp:lastModifiedBy>Mike Sobol</cp:lastModifiedBy>
  <cp:revision>12</cp:revision>
  <dcterms:created xsi:type="dcterms:W3CDTF">2014-05-07T18:21:46Z</dcterms:created>
  <dcterms:modified xsi:type="dcterms:W3CDTF">2016-03-29T17:31:40Z</dcterms:modified>
</cp:coreProperties>
</file>